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71" r:id="rId6"/>
    <p:sldId id="260" r:id="rId7"/>
    <p:sldId id="273" r:id="rId8"/>
    <p:sldId id="277" r:id="rId9"/>
    <p:sldId id="278" r:id="rId10"/>
    <p:sldId id="276" r:id="rId11"/>
    <p:sldId id="262" r:id="rId12"/>
  </p:sldIdLst>
  <p:sldSz cx="12192000" cy="6858000"/>
  <p:notesSz cx="6858000" cy="9144000"/>
  <p:embeddedFontLst>
    <p:embeddedFont>
      <p:font typeface="KoPub돋움체 Bold" panose="00000800000000000000" pitchFamily="2" charset="-127"/>
      <p:regular r:id="rId13"/>
      <p:bold r:id="rId14"/>
    </p:embeddedFont>
    <p:embeddedFont>
      <p:font typeface="KoPub돋움체 Light" panose="00000300000000000000" pitchFamily="2" charset="-127"/>
      <p:regular r:id="rId15"/>
    </p:embeddedFont>
    <p:embeddedFont>
      <p:font typeface="KoPub돋움체 Medium" panose="000006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55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A65520-2A37-465E-8762-80D557EE84F3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68ADF-EB3D-4500-9A04-2B2F1A10A04B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CAC4C3-7FDA-44E2-8C93-C2C037FEB27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12A3B8-2013-41C8-AD56-8F92D74BDF2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7" y="2387018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12617" y="3677338"/>
            <a:ext cx="2028038" cy="13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진행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A2AA83-7123-4299-BCE6-66AF8A20DB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FB277-A3D2-4179-8759-95337A123201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645589-5221-4549-BD15-8EEAE09CBB57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CDC1E-A62A-40A4-ABE9-2080066C1D2D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8890E6-2354-4F00-BDCB-900218EA084C}"/>
              </a:ext>
            </a:extLst>
          </p:cNvPr>
          <p:cNvSpPr/>
          <p:nvPr/>
        </p:nvSpPr>
        <p:spPr>
          <a:xfrm>
            <a:off x="551458" y="2209605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평균기온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B719C7-99BB-4A5C-9B88-B4C21CB439E4}"/>
              </a:ext>
            </a:extLst>
          </p:cNvPr>
          <p:cNvCxnSpPr>
            <a:cxnSpLocks/>
          </p:cNvCxnSpPr>
          <p:nvPr/>
        </p:nvCxnSpPr>
        <p:spPr>
          <a:xfrm>
            <a:off x="775062" y="2241927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56619-DF65-482C-AA25-AAAF85F3F677}"/>
              </a:ext>
            </a:extLst>
          </p:cNvPr>
          <p:cNvSpPr/>
          <p:nvPr/>
        </p:nvSpPr>
        <p:spPr>
          <a:xfrm>
            <a:off x="4526539" y="2240974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평균풍속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AA0CD-CF88-4A4B-BA77-D42E6335E51F}"/>
              </a:ext>
            </a:extLst>
          </p:cNvPr>
          <p:cNvCxnSpPr>
            <a:cxnSpLocks/>
          </p:cNvCxnSpPr>
          <p:nvPr/>
        </p:nvCxnSpPr>
        <p:spPr>
          <a:xfrm>
            <a:off x="4750143" y="2273296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7419DB-F287-47B3-BC24-6402311AE810}"/>
              </a:ext>
            </a:extLst>
          </p:cNvPr>
          <p:cNvSpPr/>
          <p:nvPr/>
        </p:nvSpPr>
        <p:spPr>
          <a:xfrm>
            <a:off x="8556362" y="2275527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강수량합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F3C326-00AC-44E7-9AF2-0E9049282E1D}"/>
              </a:ext>
            </a:extLst>
          </p:cNvPr>
          <p:cNvCxnSpPr>
            <a:cxnSpLocks/>
          </p:cNvCxnSpPr>
          <p:nvPr/>
        </p:nvCxnSpPr>
        <p:spPr>
          <a:xfrm>
            <a:off x="8779966" y="2307849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8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471</Words>
  <Application>Microsoft Office PowerPoint</Application>
  <PresentationFormat>와이드스크린</PresentationFormat>
  <Paragraphs>136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KoPub돋움체 Bold</vt:lpstr>
      <vt:lpstr>Arial</vt:lpstr>
      <vt:lpstr>KoPub돋움체 Light</vt:lpstr>
      <vt:lpstr>KoPub돋움체 Medium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45302</cp:lastModifiedBy>
  <cp:revision>57</cp:revision>
  <dcterms:created xsi:type="dcterms:W3CDTF">2017-11-16T00:50:54Z</dcterms:created>
  <dcterms:modified xsi:type="dcterms:W3CDTF">2021-04-26T11:54:53Z</dcterms:modified>
</cp:coreProperties>
</file>